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7E0E1DFC-4A8A-4E8D-B06F-79987EAFB34B}"/>
    <pc:docChg chg="custSel modSld">
      <pc:chgData name="Narelle Wheaton" userId="6e1b2b30-480e-4f91-806b-6735d5b9e446" providerId="ADAL" clId="{7E0E1DFC-4A8A-4E8D-B06F-79987EAFB34B}" dt="2023-07-26T03:27:18.236" v="19" actId="2711"/>
      <pc:docMkLst>
        <pc:docMk/>
      </pc:docMkLst>
      <pc:sldChg chg="modSp mod">
        <pc:chgData name="Narelle Wheaton" userId="6e1b2b30-480e-4f91-806b-6735d5b9e446" providerId="ADAL" clId="{7E0E1DFC-4A8A-4E8D-B06F-79987EAFB34B}" dt="2023-07-26T03:27:18.236" v="19" actId="2711"/>
        <pc:sldMkLst>
          <pc:docMk/>
          <pc:sldMk cId="635745890" sldId="256"/>
        </pc:sldMkLst>
        <pc:spChg chg="mod">
          <ac:chgData name="Narelle Wheaton" userId="6e1b2b30-480e-4f91-806b-6735d5b9e446" providerId="ADAL" clId="{7E0E1DFC-4A8A-4E8D-B06F-79987EAFB34B}" dt="2023-07-26T03:27:18.236" v="19" actId="2711"/>
          <ac:spMkLst>
            <pc:docMk/>
            <pc:sldMk cId="635745890" sldId="256"/>
            <ac:spMk id="3" creationId="{BA9CE428-66BF-41A7-A816-C5E51E631C3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771119-3AA6-48D1-A6EB-9B5E58AA34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9B0857-BEC2-4E68-B16A-8A8DBFC296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0AD3B2-B45B-4B9C-9E69-A4F5E51CF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F6708F-2B73-4EA5-A20A-E55B4329A0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0A15A3-4E75-4B0F-B245-134AD5156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333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DC053-2FDE-4FF1-AC01-0D2ABD64DE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8377F7-21E6-43E5-A2D2-D0F858F6A6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8CC181-C88C-41D6-9F10-48A10F147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BCD28F-3AFA-4914-86BA-A6F1A754F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6C463E-CEBD-4514-A3EF-8F1971864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86062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A11DA9-29DC-44D0-B852-524AC01A2A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F3A245F-FACE-4A65-B82F-B628C48DBE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C21912-27EB-463A-B23B-2C00DAB1E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5F0030-298B-4C77-8624-4B2115205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04340B-8207-425D-AAAD-7BE98F7D9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3625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FB26E-3F1D-445B-BEB2-1FBA3357A3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D3E36-2A10-4CD2-BD5D-54194AFB0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A10AC-43F5-4A65-8585-78B727E04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BECE4-E0B3-49D3-A9EB-5C62CE45D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18BCC8-9DFF-4472-97C3-4054F2A3C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2856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7C91A-2122-4B21-BF47-2D04B048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9F9AE0-870E-4C62-934F-58E314909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C25255-F156-4477-829A-B3866B705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01A9F3-FF01-4240-83D6-5B3DA6E86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DD4CF6-25B5-4D62-81CC-3C3DE4C53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2843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F20F7-1094-40DE-8963-2802E083B9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6F8AE1-6C55-41BD-977B-C597551CB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19829C-9B4F-423A-A024-3F29FEA17C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331F66-A589-4797-A085-E1C2C1733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F1176B-8080-41DE-93D8-FCC75E8AA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D7D863-232A-4B58-8BE4-81E6A4B45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425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2C6671-2528-421C-9F55-0AB4B3C2D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2381D8-E98D-43B4-B3E9-87EFB89FC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175746-A050-4DBE-B98E-7DF931A8CA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365505-B2F0-4EC0-A125-2054034BB3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71DE93-0F30-4D38-A9C8-31F7014C82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078A61-58BF-42C6-8FA9-20112C3E4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0099C7-6FB3-4440-88BA-6150DF2B2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411DF9-DBCC-49FE-B7CE-B546C642F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3517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80469-CA53-4803-9E18-ACEF4FC97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6BADD1-EF27-4874-A775-DA1ED4D1E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0D341E-D8BF-4662-8619-8E04CCA9F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CCE8BB-B513-4846-BDB0-D1F5B0A37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1659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87A026-9B53-489F-9B0E-6F9533B68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F0D084-0ED5-422B-826F-0D9AB4242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380FD2-5719-442A-8FC5-B179D10CE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1652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2D403-2955-4A86-B1E1-BC4301685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A80F86-A66C-48D5-B2B2-40D5D145E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36C73B-497D-4438-AFBE-624390B2A3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0C0DEA-7567-4334-AAB2-BE91311D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4CB9DD-8A9E-4762-BAAB-74C317107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4CD553-D4B1-4FCB-B77E-1DD31890D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3210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1D346-996C-478C-83A6-F6C01C5B5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929DA7-979B-4411-BA44-7C112C1543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321BE9-ECDA-4D3E-8263-419930D170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FE1CD5-F562-46EB-980E-01CB32B4E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DB72CD-01C2-45EE-9403-5E8C9282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F5F6A8-B37B-4A2C-B8AC-1DFEFDEBD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3544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FB14B3-6BA4-41D4-81AF-41B2F32316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7B1597-342B-49FD-948F-8B3AE06B2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A3F5C2-7152-4DC4-AE11-CF6A24543A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27B7F8-BF14-4B6C-8758-14DF6EA1FF34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8E5EC-7618-46F4-9CE6-A7CD2AB1E4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45B40-56F1-48FD-8B08-33FD62056B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EBC44A-9A0D-463F-ACAC-EE9D1D50ACD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853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9CE428-66BF-41A7-A816-C5E51E631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90725"/>
            <a:ext cx="9144000" cy="2486025"/>
          </a:xfrm>
        </p:spPr>
        <p:txBody>
          <a:bodyPr>
            <a:normAutofit fontScale="92500" lnSpcReduction="10000"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for a heart to praise my God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heart from sin set free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heart that always feels Thy blood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freely shed for me</a:t>
            </a:r>
          </a:p>
        </p:txBody>
      </p:sp>
    </p:spTree>
    <p:extLst>
      <p:ext uri="{BB962C8B-B14F-4D97-AF65-F5344CB8AC3E}">
        <p14:creationId xmlns:p14="http://schemas.microsoft.com/office/powerpoint/2010/main" val="635745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9CE428-66BF-41A7-A816-C5E51E631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7825"/>
            <a:ext cx="9144000" cy="28670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kagi_probook"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 heart resigned submissive meek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great Redeemer's throne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only Christ is heard to speak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Jesus reigns alone</a:t>
            </a:r>
          </a:p>
        </p:txBody>
      </p:sp>
    </p:spTree>
    <p:extLst>
      <p:ext uri="{BB962C8B-B14F-4D97-AF65-F5344CB8AC3E}">
        <p14:creationId xmlns:p14="http://schemas.microsoft.com/office/powerpoint/2010/main" val="2923256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9CE428-66BF-41A7-A816-C5E51E631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5925"/>
            <a:ext cx="9144000" cy="30575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kagi_probook"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  <a:t>A humble lowly contrite heart</a:t>
            </a:r>
            <a:b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  <a:t>Believing true and clean</a:t>
            </a:r>
            <a:b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  <a:t>Which neither life nor death can part</a:t>
            </a:r>
            <a:b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  <a:latin typeface="akagi_probook"/>
              </a:rPr>
              <a:t>From Him who dwells within</a:t>
            </a:r>
          </a:p>
        </p:txBody>
      </p:sp>
    </p:spTree>
    <p:extLst>
      <p:ext uri="{BB962C8B-B14F-4D97-AF65-F5344CB8AC3E}">
        <p14:creationId xmlns:p14="http://schemas.microsoft.com/office/powerpoint/2010/main" val="4255435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9CE428-66BF-41A7-A816-C5E51E631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8300"/>
            <a:ext cx="9144000" cy="29241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kagi_probook"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 heart in every thought renewed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full of love divine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Perfect and right and pure and good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copy Lord of Thine</a:t>
            </a:r>
          </a:p>
        </p:txBody>
      </p:sp>
    </p:spTree>
    <p:extLst>
      <p:ext uri="{BB962C8B-B14F-4D97-AF65-F5344CB8AC3E}">
        <p14:creationId xmlns:p14="http://schemas.microsoft.com/office/powerpoint/2010/main" val="1517092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A9CE428-66BF-41A7-A816-C5E51E631C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9200"/>
            <a:ext cx="9144000" cy="40386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  <a:latin typeface="akagi_probook"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Thy nature gracious Lord impart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 quickly from above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Write Thy new name upon my heart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new best name </a:t>
            </a:r>
            <a:r>
              <a:rPr lang="en-US" sz="4000" b="0" i="0">
                <a:solidFill>
                  <a:schemeClr val="bg1"/>
                </a:solidFill>
                <a:effectLst/>
              </a:rPr>
              <a:t>of love</a:t>
            </a:r>
            <a:endParaRPr lang="en-US" sz="40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CB4F1D-DC2E-4E80-A146-9CCFA01B54CD}"/>
              </a:ext>
            </a:extLst>
          </p:cNvPr>
          <p:cNvSpPr txBox="1"/>
          <p:nvPr/>
        </p:nvSpPr>
        <p:spPr>
          <a:xfrm>
            <a:off x="295275" y="5638800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2648565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Charles Wesley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4319793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168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2022-07-07T06:29:10Z</dcterms:created>
  <dcterms:modified xsi:type="dcterms:W3CDTF">2023-07-26T03:27:18Z</dcterms:modified>
</cp:coreProperties>
</file>